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3" r:id="rId6"/>
    <p:sldId id="264" r:id="rId7"/>
    <p:sldId id="265" r:id="rId8"/>
    <p:sldId id="266" r:id="rId9"/>
    <p:sldId id="267" r:id="rId10"/>
    <p:sldId id="269" r:id="rId11"/>
    <p:sldId id="268" r:id="rId12"/>
    <p:sldId id="262" r:id="rId13"/>
    <p:sldId id="274" r:id="rId14"/>
    <p:sldId id="273" r:id="rId15"/>
    <p:sldId id="272" r:id="rId16"/>
    <p:sldId id="271" r:id="rId17"/>
    <p:sldId id="270" r:id="rId18"/>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p:cViewPr varScale="1">
        <p:scale>
          <a:sx n="122" d="100"/>
          <a:sy n="122" d="100"/>
        </p:scale>
        <p:origin x="600" y="10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C667650-8234-20E8-1B2A-286F61791BFF}"/>
              </a:ext>
            </a:extLst>
          </p:cNvPr>
          <p:cNvSpPr>
            <a:spLocks noGrp="1"/>
          </p:cNvSpPr>
          <p:nvPr>
            <p:ph type="dt" sz="half" idx="10"/>
          </p:nvPr>
        </p:nvSpPr>
        <p:spPr/>
        <p:txBody>
          <a:bodyPr/>
          <a:lstStyle>
            <a:lvl1pPr>
              <a:defRPr/>
            </a:lvl1pPr>
          </a:lstStyle>
          <a:p>
            <a:pPr>
              <a:defRPr/>
            </a:pPr>
            <a:fld id="{9C246517-E780-0641-8F75-CBAFFC1DA4AD}" type="datetimeFigureOut">
              <a:rPr lang="en-US"/>
              <a:pPr>
                <a:defRPr/>
              </a:pPr>
              <a:t>12/28/2024</a:t>
            </a:fld>
            <a:endParaRPr lang="en-US"/>
          </a:p>
        </p:txBody>
      </p:sp>
      <p:sp>
        <p:nvSpPr>
          <p:cNvPr id="5" name="Footer Placeholder 4">
            <a:extLst>
              <a:ext uri="{FF2B5EF4-FFF2-40B4-BE49-F238E27FC236}">
                <a16:creationId xmlns:a16="http://schemas.microsoft.com/office/drawing/2014/main" id="{10A5BF56-D289-6C85-4BD5-7404C07406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8105C4-8005-1DCD-D14E-E381482088E8}"/>
              </a:ext>
            </a:extLst>
          </p:cNvPr>
          <p:cNvSpPr>
            <a:spLocks noGrp="1"/>
          </p:cNvSpPr>
          <p:nvPr>
            <p:ph type="sldNum" sz="quarter" idx="12"/>
          </p:nvPr>
        </p:nvSpPr>
        <p:spPr/>
        <p:txBody>
          <a:bodyPr/>
          <a:lstStyle>
            <a:lvl1pPr>
              <a:defRPr/>
            </a:lvl1pPr>
          </a:lstStyle>
          <a:p>
            <a:fld id="{7FAB85C8-B72A-9642-9630-DE2F6A5D8536}" type="slidenum">
              <a:rPr lang="en-US" altLang="en-US"/>
              <a:pPr/>
              <a:t>‹#›</a:t>
            </a:fld>
            <a:endParaRPr lang="en-US" altLang="en-US"/>
          </a:p>
        </p:txBody>
      </p:sp>
    </p:spTree>
    <p:extLst>
      <p:ext uri="{BB962C8B-B14F-4D97-AF65-F5344CB8AC3E}">
        <p14:creationId xmlns:p14="http://schemas.microsoft.com/office/powerpoint/2010/main" val="166137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22E75-FA64-2BBE-274D-752B89168DD4}"/>
              </a:ext>
            </a:extLst>
          </p:cNvPr>
          <p:cNvSpPr>
            <a:spLocks noGrp="1"/>
          </p:cNvSpPr>
          <p:nvPr>
            <p:ph type="dt" sz="half" idx="10"/>
          </p:nvPr>
        </p:nvSpPr>
        <p:spPr/>
        <p:txBody>
          <a:bodyPr/>
          <a:lstStyle>
            <a:lvl1pPr>
              <a:defRPr/>
            </a:lvl1pPr>
          </a:lstStyle>
          <a:p>
            <a:pPr>
              <a:defRPr/>
            </a:pPr>
            <a:fld id="{A6C7EB82-BEF2-2E47-9006-9525C35529DA}" type="datetimeFigureOut">
              <a:rPr lang="en-US"/>
              <a:pPr>
                <a:defRPr/>
              </a:pPr>
              <a:t>12/28/2024</a:t>
            </a:fld>
            <a:endParaRPr lang="en-US"/>
          </a:p>
        </p:txBody>
      </p:sp>
      <p:sp>
        <p:nvSpPr>
          <p:cNvPr id="5" name="Footer Placeholder 4">
            <a:extLst>
              <a:ext uri="{FF2B5EF4-FFF2-40B4-BE49-F238E27FC236}">
                <a16:creationId xmlns:a16="http://schemas.microsoft.com/office/drawing/2014/main" id="{00718724-7C1E-0BEF-6228-2E0F78703F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2F0A97-4F7A-B9AB-FBF5-8F5F6D04C77E}"/>
              </a:ext>
            </a:extLst>
          </p:cNvPr>
          <p:cNvSpPr>
            <a:spLocks noGrp="1"/>
          </p:cNvSpPr>
          <p:nvPr>
            <p:ph type="sldNum" sz="quarter" idx="12"/>
          </p:nvPr>
        </p:nvSpPr>
        <p:spPr/>
        <p:txBody>
          <a:bodyPr/>
          <a:lstStyle>
            <a:lvl1pPr>
              <a:defRPr/>
            </a:lvl1pPr>
          </a:lstStyle>
          <a:p>
            <a:fld id="{111D7FE3-E431-234F-8BCB-EC329CE80D9B}" type="slidenum">
              <a:rPr lang="en-US" altLang="en-US"/>
              <a:pPr/>
              <a:t>‹#›</a:t>
            </a:fld>
            <a:endParaRPr lang="en-US" altLang="en-US"/>
          </a:p>
        </p:txBody>
      </p:sp>
    </p:spTree>
    <p:extLst>
      <p:ext uri="{BB962C8B-B14F-4D97-AF65-F5344CB8AC3E}">
        <p14:creationId xmlns:p14="http://schemas.microsoft.com/office/powerpoint/2010/main" val="1617505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3D6C9-4D56-DBF0-E526-DB39A3DDD8E0}"/>
              </a:ext>
            </a:extLst>
          </p:cNvPr>
          <p:cNvSpPr>
            <a:spLocks noGrp="1"/>
          </p:cNvSpPr>
          <p:nvPr>
            <p:ph type="dt" sz="half" idx="10"/>
          </p:nvPr>
        </p:nvSpPr>
        <p:spPr/>
        <p:txBody>
          <a:bodyPr/>
          <a:lstStyle>
            <a:lvl1pPr>
              <a:defRPr/>
            </a:lvl1pPr>
          </a:lstStyle>
          <a:p>
            <a:pPr>
              <a:defRPr/>
            </a:pPr>
            <a:fld id="{2D34578C-029B-124F-98C7-58502684E708}" type="datetimeFigureOut">
              <a:rPr lang="en-US"/>
              <a:pPr>
                <a:defRPr/>
              </a:pPr>
              <a:t>12/28/2024</a:t>
            </a:fld>
            <a:endParaRPr lang="en-US"/>
          </a:p>
        </p:txBody>
      </p:sp>
      <p:sp>
        <p:nvSpPr>
          <p:cNvPr id="5" name="Footer Placeholder 4">
            <a:extLst>
              <a:ext uri="{FF2B5EF4-FFF2-40B4-BE49-F238E27FC236}">
                <a16:creationId xmlns:a16="http://schemas.microsoft.com/office/drawing/2014/main" id="{B75AD62F-1549-0792-721E-8B6284A52D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C93BEFE-E2D4-C23C-E820-BE4EDA8F3089}"/>
              </a:ext>
            </a:extLst>
          </p:cNvPr>
          <p:cNvSpPr>
            <a:spLocks noGrp="1"/>
          </p:cNvSpPr>
          <p:nvPr>
            <p:ph type="sldNum" sz="quarter" idx="12"/>
          </p:nvPr>
        </p:nvSpPr>
        <p:spPr/>
        <p:txBody>
          <a:bodyPr/>
          <a:lstStyle>
            <a:lvl1pPr>
              <a:defRPr/>
            </a:lvl1pPr>
          </a:lstStyle>
          <a:p>
            <a:fld id="{8001A8C0-2C7C-D940-BF4F-5318B13EB721}" type="slidenum">
              <a:rPr lang="en-US" altLang="en-US"/>
              <a:pPr/>
              <a:t>‹#›</a:t>
            </a:fld>
            <a:endParaRPr lang="en-US" altLang="en-US"/>
          </a:p>
        </p:txBody>
      </p:sp>
    </p:spTree>
    <p:extLst>
      <p:ext uri="{BB962C8B-B14F-4D97-AF65-F5344CB8AC3E}">
        <p14:creationId xmlns:p14="http://schemas.microsoft.com/office/powerpoint/2010/main" val="216687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56404-ABFB-0AC3-24F5-11257D507597}"/>
              </a:ext>
            </a:extLst>
          </p:cNvPr>
          <p:cNvSpPr>
            <a:spLocks noGrp="1"/>
          </p:cNvSpPr>
          <p:nvPr>
            <p:ph type="dt" sz="half" idx="10"/>
          </p:nvPr>
        </p:nvSpPr>
        <p:spPr/>
        <p:txBody>
          <a:bodyPr/>
          <a:lstStyle>
            <a:lvl1pPr>
              <a:defRPr/>
            </a:lvl1pPr>
          </a:lstStyle>
          <a:p>
            <a:pPr>
              <a:defRPr/>
            </a:pPr>
            <a:fld id="{8D73D551-0082-E547-BC6B-E3B70025906E}" type="datetimeFigureOut">
              <a:rPr lang="en-US"/>
              <a:pPr>
                <a:defRPr/>
              </a:pPr>
              <a:t>12/28/2024</a:t>
            </a:fld>
            <a:endParaRPr lang="en-US"/>
          </a:p>
        </p:txBody>
      </p:sp>
      <p:sp>
        <p:nvSpPr>
          <p:cNvPr id="5" name="Footer Placeholder 4">
            <a:extLst>
              <a:ext uri="{FF2B5EF4-FFF2-40B4-BE49-F238E27FC236}">
                <a16:creationId xmlns:a16="http://schemas.microsoft.com/office/drawing/2014/main" id="{62E1EBAB-A35E-FCE4-D2B4-3877CD6A8C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5D20E7-FBDA-A983-D48B-6551174AA22F}"/>
              </a:ext>
            </a:extLst>
          </p:cNvPr>
          <p:cNvSpPr>
            <a:spLocks noGrp="1"/>
          </p:cNvSpPr>
          <p:nvPr>
            <p:ph type="sldNum" sz="quarter" idx="12"/>
          </p:nvPr>
        </p:nvSpPr>
        <p:spPr/>
        <p:txBody>
          <a:bodyPr/>
          <a:lstStyle>
            <a:lvl1pPr>
              <a:defRPr/>
            </a:lvl1pPr>
          </a:lstStyle>
          <a:p>
            <a:fld id="{7AD06032-7E09-4249-9EF1-720A88BD6CFF}" type="slidenum">
              <a:rPr lang="en-US" altLang="en-US"/>
              <a:pPr/>
              <a:t>‹#›</a:t>
            </a:fld>
            <a:endParaRPr lang="en-US" altLang="en-US"/>
          </a:p>
        </p:txBody>
      </p:sp>
    </p:spTree>
    <p:extLst>
      <p:ext uri="{BB962C8B-B14F-4D97-AF65-F5344CB8AC3E}">
        <p14:creationId xmlns:p14="http://schemas.microsoft.com/office/powerpoint/2010/main" val="419439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99CEE9-7719-EDC1-3E64-68D36D4C0B64}"/>
              </a:ext>
            </a:extLst>
          </p:cNvPr>
          <p:cNvSpPr>
            <a:spLocks noGrp="1"/>
          </p:cNvSpPr>
          <p:nvPr>
            <p:ph type="dt" sz="half" idx="10"/>
          </p:nvPr>
        </p:nvSpPr>
        <p:spPr/>
        <p:txBody>
          <a:bodyPr/>
          <a:lstStyle>
            <a:lvl1pPr>
              <a:defRPr/>
            </a:lvl1pPr>
          </a:lstStyle>
          <a:p>
            <a:pPr>
              <a:defRPr/>
            </a:pPr>
            <a:fld id="{F246C594-D2C4-764D-8C5F-B49FB929C761}" type="datetimeFigureOut">
              <a:rPr lang="en-US"/>
              <a:pPr>
                <a:defRPr/>
              </a:pPr>
              <a:t>12/28/2024</a:t>
            </a:fld>
            <a:endParaRPr lang="en-US"/>
          </a:p>
        </p:txBody>
      </p:sp>
      <p:sp>
        <p:nvSpPr>
          <p:cNvPr id="5" name="Footer Placeholder 4">
            <a:extLst>
              <a:ext uri="{FF2B5EF4-FFF2-40B4-BE49-F238E27FC236}">
                <a16:creationId xmlns:a16="http://schemas.microsoft.com/office/drawing/2014/main" id="{EC8D4519-4002-EB04-042C-053DCAF04E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F4563A-0472-F394-2F42-2317573EAC9E}"/>
              </a:ext>
            </a:extLst>
          </p:cNvPr>
          <p:cNvSpPr>
            <a:spLocks noGrp="1"/>
          </p:cNvSpPr>
          <p:nvPr>
            <p:ph type="sldNum" sz="quarter" idx="12"/>
          </p:nvPr>
        </p:nvSpPr>
        <p:spPr/>
        <p:txBody>
          <a:bodyPr/>
          <a:lstStyle>
            <a:lvl1pPr>
              <a:defRPr/>
            </a:lvl1pPr>
          </a:lstStyle>
          <a:p>
            <a:fld id="{C73DB8BE-F1D1-8340-886A-D507D61952FB}" type="slidenum">
              <a:rPr lang="en-US" altLang="en-US"/>
              <a:pPr/>
              <a:t>‹#›</a:t>
            </a:fld>
            <a:endParaRPr lang="en-US" altLang="en-US"/>
          </a:p>
        </p:txBody>
      </p:sp>
    </p:spTree>
    <p:extLst>
      <p:ext uri="{BB962C8B-B14F-4D97-AF65-F5344CB8AC3E}">
        <p14:creationId xmlns:p14="http://schemas.microsoft.com/office/powerpoint/2010/main" val="140453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4D2E025-3431-78D9-4B3E-D90CC9C18983}"/>
              </a:ext>
            </a:extLst>
          </p:cNvPr>
          <p:cNvSpPr>
            <a:spLocks noGrp="1"/>
          </p:cNvSpPr>
          <p:nvPr>
            <p:ph type="dt" sz="half" idx="10"/>
          </p:nvPr>
        </p:nvSpPr>
        <p:spPr/>
        <p:txBody>
          <a:bodyPr/>
          <a:lstStyle>
            <a:lvl1pPr>
              <a:defRPr/>
            </a:lvl1pPr>
          </a:lstStyle>
          <a:p>
            <a:pPr>
              <a:defRPr/>
            </a:pPr>
            <a:fld id="{3B840F22-2591-8F45-AD1F-7CED26608ACD}" type="datetimeFigureOut">
              <a:rPr lang="en-US"/>
              <a:pPr>
                <a:defRPr/>
              </a:pPr>
              <a:t>12/28/2024</a:t>
            </a:fld>
            <a:endParaRPr lang="en-US"/>
          </a:p>
        </p:txBody>
      </p:sp>
      <p:sp>
        <p:nvSpPr>
          <p:cNvPr id="6" name="Footer Placeholder 4">
            <a:extLst>
              <a:ext uri="{FF2B5EF4-FFF2-40B4-BE49-F238E27FC236}">
                <a16:creationId xmlns:a16="http://schemas.microsoft.com/office/drawing/2014/main" id="{24D90649-E326-4AA2-79AB-28906E6E35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0FE9849-B6B0-F503-D120-F40C95D24A91}"/>
              </a:ext>
            </a:extLst>
          </p:cNvPr>
          <p:cNvSpPr>
            <a:spLocks noGrp="1"/>
          </p:cNvSpPr>
          <p:nvPr>
            <p:ph type="sldNum" sz="quarter" idx="12"/>
          </p:nvPr>
        </p:nvSpPr>
        <p:spPr/>
        <p:txBody>
          <a:bodyPr/>
          <a:lstStyle>
            <a:lvl1pPr>
              <a:defRPr/>
            </a:lvl1pPr>
          </a:lstStyle>
          <a:p>
            <a:fld id="{2E4A7317-A063-504A-9BA1-3161AECFE127}" type="slidenum">
              <a:rPr lang="en-US" altLang="en-US"/>
              <a:pPr/>
              <a:t>‹#›</a:t>
            </a:fld>
            <a:endParaRPr lang="en-US" altLang="en-US"/>
          </a:p>
        </p:txBody>
      </p:sp>
    </p:spTree>
    <p:extLst>
      <p:ext uri="{BB962C8B-B14F-4D97-AF65-F5344CB8AC3E}">
        <p14:creationId xmlns:p14="http://schemas.microsoft.com/office/powerpoint/2010/main" val="428625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C600BC2-C19B-9497-A4E3-1B770986D961}"/>
              </a:ext>
            </a:extLst>
          </p:cNvPr>
          <p:cNvSpPr>
            <a:spLocks noGrp="1"/>
          </p:cNvSpPr>
          <p:nvPr>
            <p:ph type="dt" sz="half" idx="10"/>
          </p:nvPr>
        </p:nvSpPr>
        <p:spPr/>
        <p:txBody>
          <a:bodyPr/>
          <a:lstStyle>
            <a:lvl1pPr>
              <a:defRPr/>
            </a:lvl1pPr>
          </a:lstStyle>
          <a:p>
            <a:pPr>
              <a:defRPr/>
            </a:pPr>
            <a:fld id="{3664A1C3-1022-7F4A-A7BA-94A3ADC82E42}" type="datetimeFigureOut">
              <a:rPr lang="en-US"/>
              <a:pPr>
                <a:defRPr/>
              </a:pPr>
              <a:t>12/28/2024</a:t>
            </a:fld>
            <a:endParaRPr lang="en-US"/>
          </a:p>
        </p:txBody>
      </p:sp>
      <p:sp>
        <p:nvSpPr>
          <p:cNvPr id="8" name="Footer Placeholder 4">
            <a:extLst>
              <a:ext uri="{FF2B5EF4-FFF2-40B4-BE49-F238E27FC236}">
                <a16:creationId xmlns:a16="http://schemas.microsoft.com/office/drawing/2014/main" id="{ED7E609E-09D2-4957-2E0A-99030AC94ED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97DB621-01A2-A527-D95A-CA5D410E5BB9}"/>
              </a:ext>
            </a:extLst>
          </p:cNvPr>
          <p:cNvSpPr>
            <a:spLocks noGrp="1"/>
          </p:cNvSpPr>
          <p:nvPr>
            <p:ph type="sldNum" sz="quarter" idx="12"/>
          </p:nvPr>
        </p:nvSpPr>
        <p:spPr/>
        <p:txBody>
          <a:bodyPr/>
          <a:lstStyle>
            <a:lvl1pPr>
              <a:defRPr/>
            </a:lvl1pPr>
          </a:lstStyle>
          <a:p>
            <a:fld id="{79DBC576-D7ED-FA49-95E0-74700754808A}" type="slidenum">
              <a:rPr lang="en-US" altLang="en-US"/>
              <a:pPr/>
              <a:t>‹#›</a:t>
            </a:fld>
            <a:endParaRPr lang="en-US" altLang="en-US"/>
          </a:p>
        </p:txBody>
      </p:sp>
    </p:spTree>
    <p:extLst>
      <p:ext uri="{BB962C8B-B14F-4D97-AF65-F5344CB8AC3E}">
        <p14:creationId xmlns:p14="http://schemas.microsoft.com/office/powerpoint/2010/main" val="287764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1825DB-AC7E-A319-3ED4-4D32A7F43E10}"/>
              </a:ext>
            </a:extLst>
          </p:cNvPr>
          <p:cNvSpPr>
            <a:spLocks noGrp="1"/>
          </p:cNvSpPr>
          <p:nvPr>
            <p:ph type="dt" sz="half" idx="10"/>
          </p:nvPr>
        </p:nvSpPr>
        <p:spPr/>
        <p:txBody>
          <a:bodyPr/>
          <a:lstStyle>
            <a:lvl1pPr>
              <a:defRPr/>
            </a:lvl1pPr>
          </a:lstStyle>
          <a:p>
            <a:pPr>
              <a:defRPr/>
            </a:pPr>
            <a:fld id="{72336357-46B2-AA41-8AED-89D6E6F69E1C}" type="datetimeFigureOut">
              <a:rPr lang="en-US"/>
              <a:pPr>
                <a:defRPr/>
              </a:pPr>
              <a:t>12/28/2024</a:t>
            </a:fld>
            <a:endParaRPr lang="en-US"/>
          </a:p>
        </p:txBody>
      </p:sp>
      <p:sp>
        <p:nvSpPr>
          <p:cNvPr id="4" name="Footer Placeholder 4">
            <a:extLst>
              <a:ext uri="{FF2B5EF4-FFF2-40B4-BE49-F238E27FC236}">
                <a16:creationId xmlns:a16="http://schemas.microsoft.com/office/drawing/2014/main" id="{968697D8-D657-0C09-EF79-D1F8C691467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885034-E9F8-A431-ADF9-A18E2D400512}"/>
              </a:ext>
            </a:extLst>
          </p:cNvPr>
          <p:cNvSpPr>
            <a:spLocks noGrp="1"/>
          </p:cNvSpPr>
          <p:nvPr>
            <p:ph type="sldNum" sz="quarter" idx="12"/>
          </p:nvPr>
        </p:nvSpPr>
        <p:spPr/>
        <p:txBody>
          <a:bodyPr/>
          <a:lstStyle>
            <a:lvl1pPr>
              <a:defRPr/>
            </a:lvl1pPr>
          </a:lstStyle>
          <a:p>
            <a:fld id="{240B8F1D-30E1-6E43-BF2D-428D79F13DD9}" type="slidenum">
              <a:rPr lang="en-US" altLang="en-US"/>
              <a:pPr/>
              <a:t>‹#›</a:t>
            </a:fld>
            <a:endParaRPr lang="en-US" altLang="en-US"/>
          </a:p>
        </p:txBody>
      </p:sp>
    </p:spTree>
    <p:extLst>
      <p:ext uri="{BB962C8B-B14F-4D97-AF65-F5344CB8AC3E}">
        <p14:creationId xmlns:p14="http://schemas.microsoft.com/office/powerpoint/2010/main" val="105730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6BC2EC-C41B-156B-ABF3-41C1C8635F29}"/>
              </a:ext>
            </a:extLst>
          </p:cNvPr>
          <p:cNvSpPr>
            <a:spLocks noGrp="1"/>
          </p:cNvSpPr>
          <p:nvPr>
            <p:ph type="dt" sz="half" idx="10"/>
          </p:nvPr>
        </p:nvSpPr>
        <p:spPr/>
        <p:txBody>
          <a:bodyPr/>
          <a:lstStyle>
            <a:lvl1pPr>
              <a:defRPr/>
            </a:lvl1pPr>
          </a:lstStyle>
          <a:p>
            <a:pPr>
              <a:defRPr/>
            </a:pPr>
            <a:fld id="{F691645B-B46B-2542-A0AC-8B5E3F39E4DB}" type="datetimeFigureOut">
              <a:rPr lang="en-US"/>
              <a:pPr>
                <a:defRPr/>
              </a:pPr>
              <a:t>12/28/2024</a:t>
            </a:fld>
            <a:endParaRPr lang="en-US"/>
          </a:p>
        </p:txBody>
      </p:sp>
      <p:sp>
        <p:nvSpPr>
          <p:cNvPr id="3" name="Footer Placeholder 4">
            <a:extLst>
              <a:ext uri="{FF2B5EF4-FFF2-40B4-BE49-F238E27FC236}">
                <a16:creationId xmlns:a16="http://schemas.microsoft.com/office/drawing/2014/main" id="{C75574EC-A532-FD25-D031-D71F5B5F13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CD2A751-3344-E934-DA3E-510B5797C9A3}"/>
              </a:ext>
            </a:extLst>
          </p:cNvPr>
          <p:cNvSpPr>
            <a:spLocks noGrp="1"/>
          </p:cNvSpPr>
          <p:nvPr>
            <p:ph type="sldNum" sz="quarter" idx="12"/>
          </p:nvPr>
        </p:nvSpPr>
        <p:spPr/>
        <p:txBody>
          <a:bodyPr/>
          <a:lstStyle>
            <a:lvl1pPr>
              <a:defRPr/>
            </a:lvl1pPr>
          </a:lstStyle>
          <a:p>
            <a:fld id="{1C590D87-5E19-E847-B39D-B178FD5D6A56}" type="slidenum">
              <a:rPr lang="en-US" altLang="en-US"/>
              <a:pPr/>
              <a:t>‹#›</a:t>
            </a:fld>
            <a:endParaRPr lang="en-US" altLang="en-US"/>
          </a:p>
        </p:txBody>
      </p:sp>
    </p:spTree>
    <p:extLst>
      <p:ext uri="{BB962C8B-B14F-4D97-AF65-F5344CB8AC3E}">
        <p14:creationId xmlns:p14="http://schemas.microsoft.com/office/powerpoint/2010/main" val="207414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99A52C3-02D5-F914-BAFD-02F0A1F5C446}"/>
              </a:ext>
            </a:extLst>
          </p:cNvPr>
          <p:cNvSpPr>
            <a:spLocks noGrp="1"/>
          </p:cNvSpPr>
          <p:nvPr>
            <p:ph type="dt" sz="half" idx="10"/>
          </p:nvPr>
        </p:nvSpPr>
        <p:spPr/>
        <p:txBody>
          <a:bodyPr/>
          <a:lstStyle>
            <a:lvl1pPr>
              <a:defRPr/>
            </a:lvl1pPr>
          </a:lstStyle>
          <a:p>
            <a:pPr>
              <a:defRPr/>
            </a:pPr>
            <a:fld id="{61258BF7-0772-5B46-BE4F-25382FE016AD}" type="datetimeFigureOut">
              <a:rPr lang="en-US"/>
              <a:pPr>
                <a:defRPr/>
              </a:pPr>
              <a:t>12/28/2024</a:t>
            </a:fld>
            <a:endParaRPr lang="en-US"/>
          </a:p>
        </p:txBody>
      </p:sp>
      <p:sp>
        <p:nvSpPr>
          <p:cNvPr id="6" name="Footer Placeholder 4">
            <a:extLst>
              <a:ext uri="{FF2B5EF4-FFF2-40B4-BE49-F238E27FC236}">
                <a16:creationId xmlns:a16="http://schemas.microsoft.com/office/drawing/2014/main" id="{1D5B0349-140E-47D9-DE3A-E58CABE5181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1461E80-E3D8-196F-C402-3CA4EE08E803}"/>
              </a:ext>
            </a:extLst>
          </p:cNvPr>
          <p:cNvSpPr>
            <a:spLocks noGrp="1"/>
          </p:cNvSpPr>
          <p:nvPr>
            <p:ph type="sldNum" sz="quarter" idx="12"/>
          </p:nvPr>
        </p:nvSpPr>
        <p:spPr/>
        <p:txBody>
          <a:bodyPr/>
          <a:lstStyle>
            <a:lvl1pPr>
              <a:defRPr/>
            </a:lvl1pPr>
          </a:lstStyle>
          <a:p>
            <a:fld id="{3CCE38F1-72B4-3C4D-A82A-6BFBBF9A252B}" type="slidenum">
              <a:rPr lang="en-US" altLang="en-US"/>
              <a:pPr/>
              <a:t>‹#›</a:t>
            </a:fld>
            <a:endParaRPr lang="en-US" altLang="en-US"/>
          </a:p>
        </p:txBody>
      </p:sp>
    </p:spTree>
    <p:extLst>
      <p:ext uri="{BB962C8B-B14F-4D97-AF65-F5344CB8AC3E}">
        <p14:creationId xmlns:p14="http://schemas.microsoft.com/office/powerpoint/2010/main" val="1507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06AD124-F041-EDF7-6478-0B11DA3D8860}"/>
              </a:ext>
            </a:extLst>
          </p:cNvPr>
          <p:cNvSpPr>
            <a:spLocks noGrp="1"/>
          </p:cNvSpPr>
          <p:nvPr>
            <p:ph type="dt" sz="half" idx="10"/>
          </p:nvPr>
        </p:nvSpPr>
        <p:spPr/>
        <p:txBody>
          <a:bodyPr/>
          <a:lstStyle>
            <a:lvl1pPr>
              <a:defRPr/>
            </a:lvl1pPr>
          </a:lstStyle>
          <a:p>
            <a:pPr>
              <a:defRPr/>
            </a:pPr>
            <a:fld id="{FD1CB3F5-E7C4-8E49-9CF5-639AFD41D376}" type="datetimeFigureOut">
              <a:rPr lang="en-US"/>
              <a:pPr>
                <a:defRPr/>
              </a:pPr>
              <a:t>12/28/2024</a:t>
            </a:fld>
            <a:endParaRPr lang="en-US"/>
          </a:p>
        </p:txBody>
      </p:sp>
      <p:sp>
        <p:nvSpPr>
          <p:cNvPr id="6" name="Footer Placeholder 4">
            <a:extLst>
              <a:ext uri="{FF2B5EF4-FFF2-40B4-BE49-F238E27FC236}">
                <a16:creationId xmlns:a16="http://schemas.microsoft.com/office/drawing/2014/main" id="{08548052-ABF1-0F3E-3B81-22C751F118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852AC8-C5BB-371F-0B09-3D97721AF134}"/>
              </a:ext>
            </a:extLst>
          </p:cNvPr>
          <p:cNvSpPr>
            <a:spLocks noGrp="1"/>
          </p:cNvSpPr>
          <p:nvPr>
            <p:ph type="sldNum" sz="quarter" idx="12"/>
          </p:nvPr>
        </p:nvSpPr>
        <p:spPr/>
        <p:txBody>
          <a:bodyPr/>
          <a:lstStyle>
            <a:lvl1pPr>
              <a:defRPr/>
            </a:lvl1pPr>
          </a:lstStyle>
          <a:p>
            <a:fld id="{CEBF69C2-D94A-BF45-93B9-EAA10714652F}" type="slidenum">
              <a:rPr lang="en-US" altLang="en-US"/>
              <a:pPr/>
              <a:t>‹#›</a:t>
            </a:fld>
            <a:endParaRPr lang="en-US" altLang="en-US"/>
          </a:p>
        </p:txBody>
      </p:sp>
    </p:spTree>
    <p:extLst>
      <p:ext uri="{BB962C8B-B14F-4D97-AF65-F5344CB8AC3E}">
        <p14:creationId xmlns:p14="http://schemas.microsoft.com/office/powerpoint/2010/main" val="410992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169C827-DB7C-D18B-41CD-8263C36AD3B9}"/>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589E517-F83C-E0E6-2074-BF2639183C64}"/>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66E1AE-A381-5C5D-5CC7-1969E29CE9A1}"/>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A1209EE-0BAE-524B-A830-E8D08154B6FC}" type="datetimeFigureOut">
              <a:rPr lang="en-US"/>
              <a:pPr>
                <a:defRPr/>
              </a:pPr>
              <a:t>12/28/2024</a:t>
            </a:fld>
            <a:endParaRPr lang="en-US"/>
          </a:p>
        </p:txBody>
      </p:sp>
      <p:sp>
        <p:nvSpPr>
          <p:cNvPr id="5" name="Footer Placeholder 4">
            <a:extLst>
              <a:ext uri="{FF2B5EF4-FFF2-40B4-BE49-F238E27FC236}">
                <a16:creationId xmlns:a16="http://schemas.microsoft.com/office/drawing/2014/main" id="{C9A3FF04-BB7F-40DB-FE44-5575132677B9}"/>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280FFDF-2FDA-400A-3F22-0716C1D97191}"/>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2C63BA3-0078-0448-A98D-65657175CF3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egateway.com/passage/?search=Psalm%2023&amp;version=31#fen-NIV-14240a#fen-NIV-14240a"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BCE7E4A0-2E1E-0AE2-E708-3A226ED1CF93}"/>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9C70AA62-FA07-4F88-C16A-C64FB0B0D4A3}"/>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7897CB70-1C92-A756-A2D0-381573F069DD}"/>
              </a:ext>
            </a:extLst>
          </p:cNvPr>
          <p:cNvSpPr>
            <a:spLocks noGrp="1"/>
          </p:cNvSpPr>
          <p:nvPr>
            <p:ph idx="1"/>
          </p:nvPr>
        </p:nvSpPr>
        <p:spPr/>
        <p:txBody>
          <a:bodyPr/>
          <a:lstStyle/>
          <a:p>
            <a:pPr marL="0" marR="0"/>
            <a:r>
              <a:rPr lang="en-US" sz="2000" dirty="0">
                <a:solidFill>
                  <a:srgbClr val="000000"/>
                </a:solidFill>
                <a:effectLst/>
                <a:latin typeface="Arial Black" panose="020B0A04020102020204" pitchFamily="34" charset="0"/>
                <a:ea typeface="Times New Roman" panose="02020603050405020304" pitchFamily="18" charset="0"/>
              </a:rPr>
              <a:t>Ezekiel in 34:15-16 - </a:t>
            </a:r>
            <a:r>
              <a:rPr lang="en-US" sz="2000" b="1" dirty="0">
                <a:solidFill>
                  <a:srgbClr val="000000"/>
                </a:solidFill>
                <a:effectLst/>
                <a:latin typeface="Arial Black" panose="020B0A04020102020204" pitchFamily="34" charset="0"/>
                <a:ea typeface="Times New Roman" panose="02020603050405020304" pitchFamily="18" charset="0"/>
              </a:rPr>
              <a:t>I myself will tend my sheep and have them lie down, declares the Sovereign Lord. I will search for the lost and bring back the strays. I will bind up the injured and strengthen the weak...</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407133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7BE05579-80F7-3329-4FFD-E8582908B514}"/>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E50C8A6D-A302-4ED5-FC44-5FEE08877F35}"/>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7236A0F7-547B-5EB3-5533-56AE744BB636}"/>
              </a:ext>
            </a:extLst>
          </p:cNvPr>
          <p:cNvSpPr>
            <a:spLocks noGrp="1"/>
          </p:cNvSpPr>
          <p:nvPr>
            <p:ph idx="1"/>
          </p:nvPr>
        </p:nvSpPr>
        <p:spPr/>
        <p:txBody>
          <a:bodyPr/>
          <a:lstStyle/>
          <a:p>
            <a:pPr marL="0" marR="0" indent="0">
              <a:buNone/>
            </a:pPr>
            <a:r>
              <a:rPr lang="en-US" sz="2000" dirty="0">
                <a:solidFill>
                  <a:srgbClr val="000000"/>
                </a:solidFill>
                <a:effectLst/>
                <a:latin typeface="Arial Black" panose="020B0A04020102020204" pitchFamily="34" charset="0"/>
                <a:ea typeface="Times New Roman" panose="02020603050405020304" pitchFamily="18" charset="0"/>
              </a:rPr>
              <a:t>God made this promise to us: he said,</a:t>
            </a:r>
            <a:br>
              <a:rPr lang="en-US" sz="2000" b="1" dirty="0">
                <a:solidFill>
                  <a:srgbClr val="000000"/>
                </a:solidFill>
                <a:effectLst/>
                <a:latin typeface="Arial Black" panose="020B0A04020102020204" pitchFamily="34" charset="0"/>
                <a:ea typeface="Times New Roman" panose="02020603050405020304" pitchFamily="18" charset="0"/>
              </a:rPr>
            </a:br>
            <a:r>
              <a:rPr lang="en-US" sz="2000" b="1" dirty="0">
                <a:solidFill>
                  <a:srgbClr val="000000"/>
                </a:solidFill>
                <a:effectLst/>
                <a:latin typeface="Arial Black" panose="020B0A04020102020204" pitchFamily="34" charset="0"/>
                <a:ea typeface="Times New Roman" panose="02020603050405020304" pitchFamily="18" charset="0"/>
              </a:rPr>
              <a:t>“Never will I leave you, never will I forsake you.” (Hebrews 13:5)</a:t>
            </a:r>
            <a:br>
              <a:rPr lang="en-US" sz="2000" dirty="0">
                <a:solidFill>
                  <a:srgbClr val="000000"/>
                </a:solidFill>
                <a:effectLst/>
                <a:latin typeface="Arial Black" panose="020B0A04020102020204" pitchFamily="34" charset="0"/>
                <a:ea typeface="Times New Roman" panose="02020603050405020304" pitchFamily="18" charset="0"/>
              </a:rPr>
            </a:br>
            <a:r>
              <a:rPr lang="en-US" sz="2000" b="1" dirty="0">
                <a:solidFill>
                  <a:srgbClr val="000000"/>
                </a:solidFill>
                <a:effectLst/>
                <a:latin typeface="Arial Black" panose="020B0A04020102020204" pitchFamily="34" charset="0"/>
                <a:ea typeface="Times New Roman" panose="02020603050405020304" pitchFamily="18" charset="0"/>
              </a:rPr>
              <a:t>“My sheep listen to my voice. I know them, and they follow me. I give them eternal life, and they shall never perish; no one can snatch them out of my hand.” (John 10:27-28)</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300319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BF9DD0F-750B-BD44-1C30-A84C3A6E140E}"/>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C5915331-D755-6110-7B3D-6CE63AC7EC3B}"/>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7A30CBCD-F91D-8592-9761-437845574D6D}"/>
              </a:ext>
            </a:extLst>
          </p:cNvPr>
          <p:cNvSpPr>
            <a:spLocks noGrp="1"/>
          </p:cNvSpPr>
          <p:nvPr>
            <p:ph idx="1"/>
          </p:nvPr>
        </p:nvSpPr>
        <p:spPr/>
        <p:txBody>
          <a:bodyPr/>
          <a:lstStyle/>
          <a:p>
            <a:pPr marL="342900" marR="0" lvl="0" indent="-342900">
              <a:buFont typeface="Symbol" panose="05050102010706020507" pitchFamily="18" charset="2"/>
              <a:buChar char=""/>
            </a:pPr>
            <a:r>
              <a:rPr lang="en-US" sz="2000" dirty="0">
                <a:solidFill>
                  <a:srgbClr val="000000"/>
                </a:solidFill>
                <a:effectLst/>
                <a:latin typeface="Arial Black" panose="020B0A04020102020204" pitchFamily="34" charset="0"/>
                <a:ea typeface="Times New Roman" panose="02020603050405020304" pitchFamily="18" charset="0"/>
              </a:rPr>
              <a:t>Jesus offers a kind of security the world cannot offer—</a:t>
            </a:r>
            <a:r>
              <a:rPr lang="en-US" sz="2000" b="1" dirty="0">
                <a:solidFill>
                  <a:srgbClr val="000000"/>
                </a:solidFill>
                <a:effectLst/>
                <a:latin typeface="Arial Black" panose="020B0A04020102020204" pitchFamily="34" charset="0"/>
                <a:ea typeface="Times New Roman" panose="02020603050405020304" pitchFamily="18" charset="0"/>
              </a:rPr>
              <a:t>it is based on his never-ending love for you.</a:t>
            </a:r>
            <a:r>
              <a:rPr lang="en-US" sz="2000" dirty="0">
                <a:solidFill>
                  <a:srgbClr val="000000"/>
                </a:solidFill>
                <a:effectLst/>
                <a:latin typeface="Arial Black" panose="020B0A04020102020204" pitchFamily="34" charset="0"/>
                <a:ea typeface="Times New Roman" panose="02020603050405020304" pitchFamily="18" charset="0"/>
              </a:rPr>
              <a:t>  </a:t>
            </a:r>
            <a:endParaRPr lang="en-US" sz="20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2000" b="1" dirty="0">
                <a:solidFill>
                  <a:srgbClr val="000000"/>
                </a:solidFill>
                <a:effectLst/>
                <a:latin typeface="Arial Black" panose="020B0A04020102020204" pitchFamily="34" charset="0"/>
                <a:ea typeface="Times New Roman" panose="02020603050405020304" pitchFamily="18" charset="0"/>
              </a:rPr>
              <a:t>“There is no place you can go, or nothing that can happen, that extends beyond the power of God to take care of you</a:t>
            </a:r>
            <a:r>
              <a:rPr lang="en-US" sz="2000" dirty="0">
                <a:solidFill>
                  <a:srgbClr val="000000"/>
                </a:solidFill>
                <a:effectLst/>
                <a:latin typeface="Arial Black" panose="020B0A04020102020204" pitchFamily="34" charset="0"/>
                <a:ea typeface="Times New Roman" panose="02020603050405020304" pitchFamily="18" charset="0"/>
              </a:rPr>
              <a:t>.”</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4069173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DF67E0D6-571A-47EB-39E4-4AE99011E24F}"/>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F314F28F-8B5E-A94C-A539-BE628655558F}"/>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8DEAD6A3-4217-14C1-92C1-0AE13AA00789}"/>
              </a:ext>
            </a:extLst>
          </p:cNvPr>
          <p:cNvSpPr>
            <a:spLocks noGrp="1"/>
          </p:cNvSpPr>
          <p:nvPr>
            <p:ph idx="1"/>
          </p:nvPr>
        </p:nvSpPr>
        <p:spPr/>
        <p:txBody>
          <a:bodyPr/>
          <a:lstStyle/>
          <a:p>
            <a:pPr marL="0" marR="0"/>
            <a:r>
              <a:rPr lang="en-US" sz="2000" dirty="0">
                <a:solidFill>
                  <a:srgbClr val="000000"/>
                </a:solidFill>
                <a:effectLst/>
                <a:latin typeface="Arial Black" panose="020B0A04020102020204" pitchFamily="34" charset="0"/>
                <a:ea typeface="Times New Roman" panose="02020603050405020304" pitchFamily="18" charset="0"/>
              </a:rPr>
              <a:t>Jesus came to bring peace to all who follow him. His birth was foretold by Micah with the words, </a:t>
            </a:r>
            <a:r>
              <a:rPr lang="en-US" sz="2000" b="1" dirty="0">
                <a:solidFill>
                  <a:srgbClr val="000000"/>
                </a:solidFill>
                <a:effectLst/>
                <a:latin typeface="Arial Black" panose="020B0A04020102020204" pitchFamily="34" charset="0"/>
                <a:ea typeface="Times New Roman" panose="02020603050405020304" pitchFamily="18" charset="0"/>
              </a:rPr>
              <a:t>(v. 5) And he will be their peace.</a:t>
            </a:r>
            <a:br>
              <a:rPr lang="en-US" sz="2000" dirty="0">
                <a:solidFill>
                  <a:srgbClr val="000000"/>
                </a:solidFill>
                <a:effectLst/>
                <a:latin typeface="Arial Black" panose="020B0A04020102020204" pitchFamily="34" charset="0"/>
                <a:ea typeface="Times New Roman" panose="02020603050405020304" pitchFamily="18" charset="0"/>
              </a:rPr>
            </a:br>
            <a:r>
              <a:rPr lang="en-US" sz="2000" b="1" dirty="0">
                <a:solidFill>
                  <a:srgbClr val="000000"/>
                </a:solidFill>
                <a:effectLst/>
                <a:latin typeface="Arial Black" panose="020B0A04020102020204" pitchFamily="34" charset="0"/>
                <a:ea typeface="Times New Roman" panose="02020603050405020304" pitchFamily="18" charset="0"/>
              </a:rPr>
              <a:t>“Glory to God in the highest, and on earth peace to men...”(Luke 2:14)</a:t>
            </a:r>
            <a:endParaRPr lang="en-US" sz="2000" b="1" dirty="0">
              <a:latin typeface="Arial Black" panose="020B0A04020102020204" pitchFamily="34" charset="0"/>
              <a:ea typeface="Times New Roman" panose="02020603050405020304" pitchFamily="18" charset="0"/>
            </a:endParaRPr>
          </a:p>
          <a:p>
            <a:pPr marL="0" marR="0" indent="0">
              <a:buNone/>
            </a:pPr>
            <a:r>
              <a:rPr lang="en-US" sz="2000" dirty="0">
                <a:solidFill>
                  <a:srgbClr val="000000"/>
                </a:solidFill>
                <a:effectLst/>
                <a:latin typeface="Arial Black" panose="020B0A04020102020204" pitchFamily="34" charset="0"/>
                <a:ea typeface="Times New Roman" panose="02020603050405020304" pitchFamily="18" charset="0"/>
              </a:rPr>
              <a:t>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And as Jesus was approaching death, he said to his disciples,</a:t>
            </a:r>
            <a:br>
              <a:rPr lang="en-US" sz="2000" dirty="0">
                <a:solidFill>
                  <a:srgbClr val="000000"/>
                </a:solidFill>
                <a:effectLst/>
                <a:latin typeface="Arial Black" panose="020B0A04020102020204" pitchFamily="34" charset="0"/>
                <a:ea typeface="Times New Roman" panose="02020603050405020304" pitchFamily="18" charset="0"/>
              </a:rPr>
            </a:br>
            <a:r>
              <a:rPr lang="en-US" sz="2000" dirty="0">
                <a:solidFill>
                  <a:srgbClr val="000000"/>
                </a:solidFill>
                <a:effectLst/>
                <a:latin typeface="Arial Black" panose="020B0A04020102020204" pitchFamily="34" charset="0"/>
                <a:ea typeface="Times New Roman" panose="02020603050405020304" pitchFamily="18" charset="0"/>
              </a:rPr>
              <a:t>”</a:t>
            </a:r>
            <a:r>
              <a:rPr lang="en-US" sz="2000" b="1" dirty="0">
                <a:solidFill>
                  <a:srgbClr val="000000"/>
                </a:solidFill>
                <a:effectLst/>
                <a:latin typeface="Arial Black" panose="020B0A04020102020204" pitchFamily="34" charset="0"/>
                <a:ea typeface="Times New Roman" panose="02020603050405020304" pitchFamily="18" charset="0"/>
              </a:rPr>
              <a:t>Peace I leave with you; my peace I give you....Do not let your hearts be troubled and do not be afraid.” (John 14:27)</a:t>
            </a:r>
            <a:r>
              <a:rPr lang="en-US" sz="2000" dirty="0">
                <a:solidFill>
                  <a:srgbClr val="000000"/>
                </a:solidFill>
                <a:effectLst/>
                <a:latin typeface="Arial Black" panose="020B0A04020102020204" pitchFamily="34" charset="0"/>
                <a:ea typeface="Times New Roman" panose="02020603050405020304" pitchFamily="18" charset="0"/>
              </a:rPr>
              <a:t>  We can experience His peace in our inner world.</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60671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EF90C76-E7DE-A03C-D9C3-FC958F5C985F}"/>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2F48EBC8-CADC-15DE-1FE5-9DBF541B5ECE}"/>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A54BE3D5-17EC-96F9-BD55-2FA3198C1CAE}"/>
              </a:ext>
            </a:extLst>
          </p:cNvPr>
          <p:cNvSpPr>
            <a:spLocks noGrp="1"/>
          </p:cNvSpPr>
          <p:nvPr>
            <p:ph idx="1"/>
          </p:nvPr>
        </p:nvSpPr>
        <p:spPr/>
        <p:txBody>
          <a:bodyPr/>
          <a:lstStyle/>
          <a:p>
            <a:pPr marL="0" marR="0" indent="0">
              <a:buNone/>
            </a:pPr>
            <a:r>
              <a:rPr lang="en-US" sz="2000" b="1" dirty="0">
                <a:solidFill>
                  <a:srgbClr val="000000"/>
                </a:solidFill>
                <a:effectLst/>
                <a:latin typeface="Arial Black" panose="020B0A04020102020204" pitchFamily="34" charset="0"/>
                <a:ea typeface="Times New Roman" panose="02020603050405020304" pitchFamily="18" charset="0"/>
              </a:rPr>
              <a:t>Sheep aren’t industrious; they don’t work for you. </a:t>
            </a:r>
            <a:r>
              <a:rPr lang="en-US" sz="2000" dirty="0">
                <a:solidFill>
                  <a:srgbClr val="000000"/>
                </a:solidFill>
                <a:effectLst/>
                <a:latin typeface="Arial Black" panose="020B0A04020102020204" pitchFamily="34" charset="0"/>
                <a:ea typeface="Times New Roman" panose="02020603050405020304" pitchFamily="18" charset="0"/>
              </a:rPr>
              <a:t>They’re good at following. They’re good at trusting. And that’s what God wants you to do: he wants you to follow him...he wants you to trust him.</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32574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D3319BF-7DC3-635F-FD27-878922D5377C}"/>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6EBEC996-9BB6-0B29-279B-8C6A03113E48}"/>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027E65F8-D07E-77FC-CD17-C9E8BBCB34E1}"/>
              </a:ext>
            </a:extLst>
          </p:cNvPr>
          <p:cNvSpPr>
            <a:spLocks noGrp="1"/>
          </p:cNvSpPr>
          <p:nvPr>
            <p:ph idx="1"/>
          </p:nvPr>
        </p:nvSpPr>
        <p:spPr/>
        <p:txBody>
          <a:bodyPr/>
          <a:lstStyle/>
          <a:p>
            <a:pPr marL="0" marR="0" indent="0">
              <a:buNone/>
            </a:pPr>
            <a:r>
              <a:rPr lang="en-US" sz="1800" dirty="0">
                <a:solidFill>
                  <a:srgbClr val="000000"/>
                </a:solidFill>
                <a:effectLst/>
                <a:latin typeface="Arial Black" panose="020B0A04020102020204" pitchFamily="34" charset="0"/>
                <a:ea typeface="Times New Roman" panose="02020603050405020304" pitchFamily="18" charset="0"/>
              </a:rPr>
              <a:t>Remember the words from Ezekiel...</a:t>
            </a:r>
            <a:endParaRPr lang="en-US" sz="1800" dirty="0">
              <a:effectLst/>
              <a:latin typeface="Arial Black" panose="020B0A04020102020204" pitchFamily="34" charset="0"/>
              <a:ea typeface="Times New Roman" panose="02020603050405020304" pitchFamily="18" charset="0"/>
            </a:endParaRPr>
          </a:p>
          <a:p>
            <a:pPr marL="0" marR="0"/>
            <a:r>
              <a:rPr lang="en-US" sz="1800" b="1" dirty="0">
                <a:solidFill>
                  <a:srgbClr val="000000"/>
                </a:solidFill>
                <a:effectLst/>
                <a:latin typeface="Arial Black" panose="020B0A04020102020204" pitchFamily="34" charset="0"/>
                <a:ea typeface="Times New Roman" panose="02020603050405020304" pitchFamily="18" charset="0"/>
              </a:rPr>
              <a:t>I will search for the lost and bring back the strays. I will bind up the injured and strengthen the weak...(Ezekiel 34:16)</a:t>
            </a:r>
            <a:endParaRPr lang="en-US" sz="18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1800" dirty="0">
                <a:solidFill>
                  <a:srgbClr val="000000"/>
                </a:solidFill>
                <a:effectLst/>
                <a:latin typeface="Arial Black" panose="020B0A04020102020204" pitchFamily="34" charset="0"/>
                <a:ea typeface="Times New Roman" panose="02020603050405020304" pitchFamily="18" charset="0"/>
              </a:rPr>
              <a:t>Jesus came into the world to be a shepherd. </a:t>
            </a:r>
            <a:endParaRPr lang="en-US" sz="18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1800" dirty="0">
                <a:solidFill>
                  <a:srgbClr val="000000"/>
                </a:solidFill>
                <a:effectLst/>
                <a:latin typeface="Arial Black" panose="020B0A04020102020204" pitchFamily="34" charset="0"/>
                <a:ea typeface="Times New Roman" panose="02020603050405020304" pitchFamily="18" charset="0"/>
              </a:rPr>
              <a:t>Jesus came into the world to seek and save the lost, so that all who follow may experience life in all its fullness. </a:t>
            </a:r>
            <a:endParaRPr lang="en-US" sz="1800" dirty="0">
              <a:effectLst/>
              <a:latin typeface="Arial Black" panose="020B0A04020102020204" pitchFamily="34" charset="0"/>
              <a:ea typeface="Times New Roman" panose="02020603050405020304" pitchFamily="18" charset="0"/>
            </a:endParaRPr>
          </a:p>
          <a:p>
            <a:pPr marL="0" marR="0"/>
            <a:r>
              <a:rPr lang="en-US" sz="1800" b="1" dirty="0">
                <a:solidFill>
                  <a:srgbClr val="000000"/>
                </a:solidFill>
                <a:effectLst/>
                <a:latin typeface="Arial Black" panose="020B0A04020102020204" pitchFamily="34" charset="0"/>
                <a:ea typeface="Times New Roman" panose="02020603050405020304" pitchFamily="18" charset="0"/>
              </a:rPr>
              <a:t>Christmas is the celebration of God’s provision for Mankind</a:t>
            </a:r>
            <a:endParaRPr lang="en-US" sz="1800" dirty="0">
              <a:effectLst/>
              <a:latin typeface="Arial Black" panose="020B0A04020102020204" pitchFamily="34" charset="0"/>
              <a:ea typeface="Times New Roman" panose="02020603050405020304" pitchFamily="18" charset="0"/>
            </a:endParaRPr>
          </a:p>
          <a:p>
            <a:pPr marL="0" marR="0">
              <a:spcBef>
                <a:spcPts val="750"/>
              </a:spcBef>
            </a:pPr>
            <a:r>
              <a:rPr lang="en-US" sz="1800" b="1" dirty="0">
                <a:solidFill>
                  <a:srgbClr val="000000"/>
                </a:solidFill>
                <a:effectLst/>
                <a:latin typeface="Arial Black" panose="020B0A04020102020204" pitchFamily="34" charset="0"/>
                <a:ea typeface="Times New Roman" panose="02020603050405020304" pitchFamily="18" charset="0"/>
              </a:rPr>
              <a:t>He Sent His son into the world as our Shepherd</a:t>
            </a:r>
            <a:endParaRPr lang="en-US" sz="18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2279762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F2472B15-42D5-F185-E4EF-DBEDE4BE554C}"/>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0DCA4F8D-EC97-4AAA-DB94-09B669D4A66B}"/>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310C3F87-5096-2B79-9291-66A4CC729D04}"/>
              </a:ext>
            </a:extLst>
          </p:cNvPr>
          <p:cNvSpPr>
            <a:spLocks noGrp="1"/>
          </p:cNvSpPr>
          <p:nvPr>
            <p:ph idx="1"/>
          </p:nvPr>
        </p:nvSpPr>
        <p:spPr/>
        <p:txBody>
          <a:bodyPr/>
          <a:lstStyle/>
          <a:p>
            <a:pPr marL="0" marR="0"/>
            <a:r>
              <a:rPr lang="en-US" sz="2000" dirty="0">
                <a:solidFill>
                  <a:srgbClr val="000000"/>
                </a:solidFill>
                <a:effectLst/>
                <a:latin typeface="Arial Black" panose="020B0A04020102020204" pitchFamily="34" charset="0"/>
                <a:ea typeface="Times New Roman" panose="02020603050405020304" pitchFamily="18" charset="0"/>
              </a:rPr>
              <a:t>Psalm 23</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 1 The LORD is my shepherd, I shall not be in want.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 2 He makes me lie down in green pastures, he leads me beside quiet waters,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 3 he restores my soul. He guides me in paths of righteousness </a:t>
            </a:r>
            <a:br>
              <a:rPr lang="en-US" sz="2000" dirty="0">
                <a:solidFill>
                  <a:srgbClr val="000000"/>
                </a:solidFill>
                <a:effectLst/>
                <a:latin typeface="Arial Black" panose="020B0A04020102020204" pitchFamily="34" charset="0"/>
                <a:ea typeface="Times New Roman" panose="02020603050405020304" pitchFamily="18" charset="0"/>
              </a:rPr>
            </a:br>
            <a:r>
              <a:rPr lang="en-US" sz="2000" dirty="0">
                <a:solidFill>
                  <a:srgbClr val="000000"/>
                </a:solidFill>
                <a:effectLst/>
                <a:latin typeface="Arial Black" panose="020B0A04020102020204" pitchFamily="34" charset="0"/>
                <a:ea typeface="Times New Roman" panose="02020603050405020304" pitchFamily="18" charset="0"/>
              </a:rPr>
              <a:t>       for his name's sake. </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131985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AAB15BF-A350-856C-7E3E-39EFD90F2EE8}"/>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9DEB51E1-C13A-7158-B00D-7FAF66BFDE26}"/>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92CD9D43-BE84-18A5-A38C-FE5DE1EF7DE5}"/>
              </a:ext>
            </a:extLst>
          </p:cNvPr>
          <p:cNvSpPr>
            <a:spLocks noGrp="1"/>
          </p:cNvSpPr>
          <p:nvPr>
            <p:ph idx="1"/>
          </p:nvPr>
        </p:nvSpPr>
        <p:spPr>
          <a:xfrm>
            <a:off x="457200" y="1063626"/>
            <a:ext cx="8229600" cy="3530600"/>
          </a:xfrm>
        </p:spPr>
        <p:txBody>
          <a:bodyPr/>
          <a:lstStyle/>
          <a:p>
            <a:r>
              <a:rPr lang="en-US" sz="2000" dirty="0">
                <a:solidFill>
                  <a:srgbClr val="000000"/>
                </a:solidFill>
                <a:effectLst/>
                <a:latin typeface="Arial Black" panose="020B0A04020102020204" pitchFamily="34" charset="0"/>
                <a:ea typeface="Times New Roman" panose="02020603050405020304" pitchFamily="18" charset="0"/>
              </a:rPr>
              <a:t> 4 Even though I walk through the valley of the shadow of death, </a:t>
            </a:r>
            <a:r>
              <a:rPr lang="en-US" sz="2000" baseline="30000" dirty="0">
                <a:solidFill>
                  <a:srgbClr val="000000"/>
                </a:solidFill>
                <a:effectLst/>
                <a:latin typeface="Arial Black" panose="020B0A04020102020204" pitchFamily="34" charset="0"/>
                <a:ea typeface="Times New Roman" panose="02020603050405020304" pitchFamily="18" charset="0"/>
              </a:rPr>
              <a:t>[</a:t>
            </a:r>
            <a:r>
              <a:rPr lang="en-US" sz="2000" u="sng" baseline="30000" dirty="0">
                <a:solidFill>
                  <a:srgbClr val="000000"/>
                </a:solidFill>
                <a:effectLst/>
                <a:latin typeface="Arial Black" panose="020B0A04020102020204" pitchFamily="34" charset="0"/>
                <a:ea typeface="Times New Roman" panose="02020603050405020304" pitchFamily="18" charset="0"/>
                <a:hlinkClick r:id="rId3" tooltip="See footnote a"/>
              </a:rPr>
              <a:t>a</a:t>
            </a:r>
            <a:r>
              <a:rPr lang="en-US" sz="2000" baseline="30000" dirty="0">
                <a:solidFill>
                  <a:srgbClr val="000000"/>
                </a:solidFill>
                <a:effectLst/>
                <a:latin typeface="Arial Black" panose="020B0A04020102020204" pitchFamily="34" charset="0"/>
                <a:ea typeface="Times New Roman" panose="02020603050405020304" pitchFamily="18" charset="0"/>
              </a:rPr>
              <a:t>]</a:t>
            </a:r>
            <a:r>
              <a:rPr lang="en-US" sz="2000" dirty="0">
                <a:solidFill>
                  <a:srgbClr val="000000"/>
                </a:solidFill>
                <a:effectLst/>
                <a:latin typeface="Arial Black" panose="020B0A04020102020204" pitchFamily="34" charset="0"/>
                <a:ea typeface="Times New Roman" panose="02020603050405020304" pitchFamily="18" charset="0"/>
              </a:rPr>
              <a:t> </a:t>
            </a:r>
            <a:br>
              <a:rPr lang="en-US" sz="2000" dirty="0">
                <a:solidFill>
                  <a:srgbClr val="000000"/>
                </a:solidFill>
                <a:effectLst/>
                <a:latin typeface="Arial Black" panose="020B0A04020102020204" pitchFamily="34" charset="0"/>
                <a:ea typeface="Times New Roman" panose="02020603050405020304" pitchFamily="18" charset="0"/>
              </a:rPr>
            </a:br>
            <a:r>
              <a:rPr lang="en-US" sz="2000" dirty="0">
                <a:solidFill>
                  <a:srgbClr val="000000"/>
                </a:solidFill>
                <a:effectLst/>
                <a:latin typeface="Arial Black" panose="020B0A04020102020204" pitchFamily="34" charset="0"/>
                <a:ea typeface="Times New Roman" panose="02020603050405020304" pitchFamily="18" charset="0"/>
              </a:rPr>
              <a:t>       I will fear no evil, for you are with me; </a:t>
            </a:r>
            <a:br>
              <a:rPr lang="en-US" sz="2000" dirty="0">
                <a:solidFill>
                  <a:srgbClr val="000000"/>
                </a:solidFill>
                <a:effectLst/>
                <a:latin typeface="Arial Black" panose="020B0A04020102020204" pitchFamily="34" charset="0"/>
                <a:ea typeface="Times New Roman" panose="02020603050405020304" pitchFamily="18" charset="0"/>
              </a:rPr>
            </a:br>
            <a:r>
              <a:rPr lang="en-US" sz="2000" dirty="0">
                <a:solidFill>
                  <a:srgbClr val="000000"/>
                </a:solidFill>
                <a:effectLst/>
                <a:latin typeface="Arial Black" panose="020B0A04020102020204" pitchFamily="34" charset="0"/>
                <a:ea typeface="Times New Roman" panose="02020603050405020304" pitchFamily="18" charset="0"/>
              </a:rPr>
              <a:t>       your rod and your staff, they comfort me.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 5 You prepare a table before me in the presence of my enemies. </a:t>
            </a:r>
            <a:br>
              <a:rPr lang="en-US" sz="2000" dirty="0">
                <a:solidFill>
                  <a:srgbClr val="000000"/>
                </a:solidFill>
                <a:effectLst/>
                <a:latin typeface="Arial Black" panose="020B0A04020102020204" pitchFamily="34" charset="0"/>
                <a:ea typeface="Times New Roman" panose="02020603050405020304" pitchFamily="18" charset="0"/>
              </a:rPr>
            </a:br>
            <a:r>
              <a:rPr lang="en-US" sz="2000" dirty="0">
                <a:solidFill>
                  <a:srgbClr val="000000"/>
                </a:solidFill>
                <a:effectLst/>
                <a:latin typeface="Arial Black" panose="020B0A04020102020204" pitchFamily="34" charset="0"/>
                <a:ea typeface="Times New Roman" panose="02020603050405020304" pitchFamily="18" charset="0"/>
              </a:rPr>
              <a:t>       You anoint my head with oil; my cup overflows.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 6 Surely goodness and love will follow me all the days of my life, </a:t>
            </a:r>
            <a:br>
              <a:rPr lang="en-US" sz="2000" dirty="0">
                <a:solidFill>
                  <a:srgbClr val="000000"/>
                </a:solidFill>
                <a:effectLst/>
                <a:latin typeface="Arial Black" panose="020B0A04020102020204" pitchFamily="34" charset="0"/>
                <a:ea typeface="Times New Roman" panose="02020603050405020304" pitchFamily="18" charset="0"/>
              </a:rPr>
            </a:br>
            <a:r>
              <a:rPr lang="en-US" sz="2000" dirty="0">
                <a:solidFill>
                  <a:srgbClr val="000000"/>
                </a:solidFill>
                <a:effectLst/>
                <a:latin typeface="Arial Black" panose="020B0A04020102020204" pitchFamily="34" charset="0"/>
                <a:ea typeface="Times New Roman" panose="02020603050405020304" pitchFamily="18" charset="0"/>
              </a:rPr>
              <a:t>       and I will dwell in the house of the LORD.</a:t>
            </a:r>
            <a:endParaRPr lang="en-US" sz="1800" dirty="0">
              <a:effectLst/>
              <a:latin typeface="Times New Roman" panose="02020603050405020304" pitchFamily="18"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356720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98FB870F-83E5-7998-7E23-85DE8093A796}"/>
              </a:ext>
            </a:extLst>
          </p:cNvPr>
          <p:cNvSpPr>
            <a:spLocks noGrp="1"/>
          </p:cNvSpPr>
          <p:nvPr>
            <p:ph type="title"/>
          </p:nvPr>
        </p:nvSpPr>
        <p:spPr>
          <a:xfrm>
            <a:off x="0" y="819150"/>
            <a:ext cx="6400800" cy="1085850"/>
          </a:xfrm>
        </p:spPr>
        <p:txBody>
          <a:bodyPr/>
          <a:lstStyle/>
          <a:p>
            <a:pPr marL="0" marR="0"/>
            <a:r>
              <a:rPr lang="en-US" sz="2400" b="1" dirty="0">
                <a:solidFill>
                  <a:srgbClr val="000000"/>
                </a:solidFill>
                <a:effectLst/>
                <a:latin typeface="Arial Black" panose="020B0A04020102020204" pitchFamily="34" charset="0"/>
                <a:ea typeface="Times New Roman" panose="02020603050405020304" pitchFamily="18" charset="0"/>
              </a:rPr>
              <a:t>God’s Provision for Mankind - </a:t>
            </a:r>
            <a:r>
              <a:rPr lang="en-US" sz="2400" dirty="0">
                <a:solidFill>
                  <a:srgbClr val="000000"/>
                </a:solidFill>
                <a:effectLst/>
                <a:latin typeface="Arial Black" panose="020B0A04020102020204" pitchFamily="34" charset="0"/>
                <a:ea typeface="Times New Roman" panose="02020603050405020304" pitchFamily="18" charset="0"/>
              </a:rPr>
              <a:t>Micah 5:2-5</a:t>
            </a:r>
            <a:br>
              <a:rPr lang="en-US" sz="2400" dirty="0">
                <a:effectLst/>
                <a:latin typeface="Arial Black" panose="020B0A04020102020204" pitchFamily="34" charset="0"/>
                <a:ea typeface="Times New Roman" panose="02020603050405020304" pitchFamily="18" charset="0"/>
              </a:rPr>
            </a:br>
            <a:r>
              <a:rPr lang="en-US" sz="2400" dirty="0">
                <a:solidFill>
                  <a:srgbClr val="000000"/>
                </a:solidFill>
                <a:effectLst/>
                <a:latin typeface="Arial Black" panose="020B0A04020102020204" pitchFamily="34" charset="0"/>
                <a:ea typeface="Times New Roman" panose="02020603050405020304" pitchFamily="18" charset="0"/>
              </a:rPr>
              <a:t>Sunday, December 29, 2024</a:t>
            </a:r>
            <a:endParaRPr lang="en-US" altLang="en-US" sz="2400" dirty="0">
              <a:latin typeface="Arial Black" panose="020B0A04020102020204" pitchFamily="34" charset="0"/>
            </a:endParaRPr>
          </a:p>
        </p:txBody>
      </p:sp>
      <p:sp>
        <p:nvSpPr>
          <p:cNvPr id="2051" name="Content Placeholder 2">
            <a:extLst>
              <a:ext uri="{FF2B5EF4-FFF2-40B4-BE49-F238E27FC236}">
                <a16:creationId xmlns:a16="http://schemas.microsoft.com/office/drawing/2014/main" id="{39392431-2322-D184-2620-824F8198C4F8}"/>
              </a:ext>
            </a:extLst>
          </p:cNvPr>
          <p:cNvSpPr>
            <a:spLocks noGrp="1"/>
          </p:cNvSpPr>
          <p:nvPr>
            <p:ph idx="1"/>
          </p:nvPr>
        </p:nvSpPr>
        <p:spPr>
          <a:xfrm>
            <a:off x="304800" y="2038350"/>
            <a:ext cx="5943600" cy="1314450"/>
          </a:xfrm>
        </p:spPr>
        <p:txBody>
          <a:bodyPr/>
          <a:lstStyle/>
          <a:p>
            <a:pPr marL="0" marR="0" indent="0" algn="ctr">
              <a:buNone/>
            </a:pPr>
            <a:r>
              <a:rPr lang="en-US" sz="2000" dirty="0">
                <a:solidFill>
                  <a:srgbClr val="000000"/>
                </a:solidFill>
                <a:effectLst/>
                <a:latin typeface="Arial Black" panose="020B0A04020102020204" pitchFamily="34" charset="0"/>
                <a:ea typeface="Times New Roman" panose="02020603050405020304" pitchFamily="18" charset="0"/>
              </a:rPr>
              <a:t>Senior Pastor, Dr. Janet Cook</a:t>
            </a:r>
            <a:endParaRPr lang="en-US" sz="2000" dirty="0">
              <a:effectLst/>
              <a:latin typeface="Arial Black" panose="020B0A04020102020204" pitchFamily="34" charset="0"/>
              <a:ea typeface="Times New Roman" panose="02020603050405020304" pitchFamily="18" charset="0"/>
            </a:endParaRPr>
          </a:p>
          <a:p>
            <a:pPr marL="0" indent="0">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D00823A-FC72-54B4-8FA9-98317C33DC57}"/>
              </a:ext>
            </a:extLst>
          </p:cNvPr>
          <p:cNvSpPr>
            <a:spLocks noGrp="1"/>
          </p:cNvSpPr>
          <p:nvPr>
            <p:ph type="title"/>
          </p:nvPr>
        </p:nvSpPr>
        <p:spPr/>
        <p:txBody>
          <a:bodyPr/>
          <a:lstStyle/>
          <a:p>
            <a:r>
              <a:rPr lang="en-US" sz="2400" b="1" kern="0" dirty="0">
                <a:solidFill>
                  <a:srgbClr val="000000"/>
                </a:solidFill>
                <a:effectLst/>
                <a:latin typeface="Arial Black" panose="020B0A04020102020204" pitchFamily="34" charset="0"/>
                <a:ea typeface="Times New Roman" panose="02020603050405020304" pitchFamily="18" charset="0"/>
              </a:rPr>
              <a:t>Providence is the foreseeing care and guidance of God</a:t>
            </a:r>
            <a:r>
              <a:rPr lang="en-US" sz="2400" kern="0" dirty="0">
                <a:solidFill>
                  <a:srgbClr val="000000"/>
                </a:solidFill>
                <a:effectLst/>
                <a:latin typeface="Arial Black" panose="020B0A04020102020204" pitchFamily="34" charset="0"/>
                <a:ea typeface="Times New Roman" panose="02020603050405020304" pitchFamily="18" charset="0"/>
              </a:rPr>
              <a:t>.</a:t>
            </a:r>
            <a:endParaRPr lang="en-US" altLang="en-US" sz="2400" dirty="0">
              <a:latin typeface="Arial Black" panose="020B0A04020102020204" pitchFamily="34" charset="0"/>
            </a:endParaRPr>
          </a:p>
        </p:txBody>
      </p:sp>
      <p:sp>
        <p:nvSpPr>
          <p:cNvPr id="4099" name="Content Placeholder 2">
            <a:extLst>
              <a:ext uri="{FF2B5EF4-FFF2-40B4-BE49-F238E27FC236}">
                <a16:creationId xmlns:a16="http://schemas.microsoft.com/office/drawing/2014/main" id="{6987CCFB-75E5-0FC8-CD96-2906CBDADE12}"/>
              </a:ext>
            </a:extLst>
          </p:cNvPr>
          <p:cNvSpPr>
            <a:spLocks noGrp="1"/>
          </p:cNvSpPr>
          <p:nvPr>
            <p:ph idx="1"/>
          </p:nvPr>
        </p:nvSpPr>
        <p:spPr/>
        <p:txBody>
          <a:bodyPr/>
          <a:lstStyle/>
          <a:p>
            <a:pPr marL="342900" marR="0" lvl="0" indent="-342900">
              <a:buFont typeface="Symbol" panose="05050102010706020507" pitchFamily="18" charset="2"/>
              <a:buChar char=""/>
            </a:pPr>
            <a:r>
              <a:rPr lang="en-US" sz="2400" dirty="0">
                <a:solidFill>
                  <a:srgbClr val="000000"/>
                </a:solidFill>
                <a:effectLst/>
                <a:latin typeface="Arial Black" panose="020B0A04020102020204" pitchFamily="34" charset="0"/>
                <a:ea typeface="Times New Roman" panose="02020603050405020304" pitchFamily="18" charset="0"/>
              </a:rPr>
              <a:t>God is omnisciently directing the universe and the affairs of humankind with wise benevolence. </a:t>
            </a:r>
            <a:endParaRPr lang="en-US" sz="24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2400" dirty="0">
                <a:solidFill>
                  <a:srgbClr val="000000"/>
                </a:solidFill>
                <a:effectLst/>
                <a:latin typeface="Arial Black" panose="020B0A04020102020204" pitchFamily="34" charset="0"/>
                <a:ea typeface="Times New Roman" panose="02020603050405020304" pitchFamily="18" charset="0"/>
              </a:rPr>
              <a:t>Providence is the manifestation of divine care or</a:t>
            </a:r>
            <a:r>
              <a:rPr lang="en-US" sz="2400" b="1" dirty="0">
                <a:solidFill>
                  <a:srgbClr val="000000"/>
                </a:solidFill>
                <a:effectLst/>
                <a:latin typeface="Arial Black" panose="020B0A04020102020204" pitchFamily="34" charset="0"/>
                <a:ea typeface="Times New Roman" panose="02020603050405020304" pitchFamily="18" charset="0"/>
              </a:rPr>
              <a:t> </a:t>
            </a:r>
            <a:r>
              <a:rPr lang="en-US" sz="2400" dirty="0">
                <a:solidFill>
                  <a:srgbClr val="000000"/>
                </a:solidFill>
                <a:effectLst/>
                <a:latin typeface="Arial Black" panose="020B0A04020102020204" pitchFamily="34" charset="0"/>
                <a:ea typeface="Times New Roman" panose="02020603050405020304" pitchFamily="18" charset="0"/>
              </a:rPr>
              <a:t>direction</a:t>
            </a:r>
            <a:r>
              <a:rPr lang="en-US" sz="2400" b="1" dirty="0">
                <a:solidFill>
                  <a:srgbClr val="000000"/>
                </a:solidFill>
                <a:effectLst/>
                <a:latin typeface="Arial Black" panose="020B0A04020102020204" pitchFamily="34" charset="0"/>
                <a:ea typeface="Times New Roman" panose="02020603050405020304" pitchFamily="18" charset="0"/>
              </a:rPr>
              <a:t>.</a:t>
            </a:r>
            <a:endParaRPr lang="en-US" sz="2400" dirty="0">
              <a:effectLst/>
              <a:latin typeface="Arial Black" panose="020B0A04020102020204" pitchFamily="34" charset="0"/>
              <a:ea typeface="Times New Roman" panose="02020603050405020304" pitchFamily="18" charset="0"/>
            </a:endParaRPr>
          </a:p>
          <a:p>
            <a:pPr marL="0" marR="0" indent="0">
              <a:spcBef>
                <a:spcPts val="800"/>
              </a:spcBef>
              <a:spcAft>
                <a:spcPts val="400"/>
              </a:spcAft>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A83E8A98-0DF7-561B-ED4A-33A0E5292908}"/>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52B19122-027E-C1AF-988A-8886B2DCAA76}"/>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4469B35A-769F-802D-23C5-F32BA924C439}"/>
              </a:ext>
            </a:extLst>
          </p:cNvPr>
          <p:cNvSpPr>
            <a:spLocks noGrp="1"/>
          </p:cNvSpPr>
          <p:nvPr>
            <p:ph idx="1"/>
          </p:nvPr>
        </p:nvSpPr>
        <p:spPr/>
        <p:txBody>
          <a:bodyPr/>
          <a:lstStyle/>
          <a:p>
            <a:pPr marL="0" marR="0">
              <a:spcBef>
                <a:spcPts val="800"/>
              </a:spcBef>
              <a:spcAft>
                <a:spcPts val="400"/>
              </a:spcAft>
            </a:pPr>
            <a:r>
              <a:rPr lang="en-US" sz="20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Micah 5:2, 4-5 Bethlehem </a:t>
            </a:r>
            <a:r>
              <a:rPr lang="en-US" sz="2000" b="1" dirty="0" err="1">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Ephratah</a:t>
            </a:r>
            <a:r>
              <a:rPr lang="en-US" sz="2000" b="1"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 though you are small among the clans of Judah, out of you will come for me one who will be ruler over Israel, whose origins are from of old, from ancient times. 4 He will stand and shepherd his flock in the strength of the LORD, in the majesty of the name of the LORD his God. And they will live securely, for then his greatness will reach to the ends of the earth. 5 And he will be their peace. </a:t>
            </a:r>
            <a:endParaRPr lang="en-US" sz="2000" b="1" dirty="0">
              <a:solidFill>
                <a:srgbClr val="0F4761"/>
              </a:solidFill>
              <a:effectLst/>
              <a:latin typeface="Arial Black" panose="020B0A04020102020204" pitchFamily="34" charset="0"/>
              <a:ea typeface="Times New Roman" panose="02020603050405020304" pitchFamily="18" charset="0"/>
              <a:cs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13634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60CF0FC5-26C4-CE9F-00CF-5DFCBC5AE614}"/>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704A56FC-4700-3867-4DF6-8D679A44EAE4}"/>
              </a:ext>
            </a:extLst>
          </p:cNvPr>
          <p:cNvSpPr>
            <a:spLocks noGrp="1"/>
          </p:cNvSpPr>
          <p:nvPr>
            <p:ph type="title"/>
          </p:nvPr>
        </p:nvSpPr>
        <p:spPr/>
        <p:txBody>
          <a:bodyPr/>
          <a:lstStyle/>
          <a:p>
            <a:pPr marL="0" marR="0"/>
            <a:r>
              <a:rPr lang="en-US" sz="2400" b="1" dirty="0">
                <a:solidFill>
                  <a:srgbClr val="000000"/>
                </a:solidFill>
                <a:effectLst/>
                <a:latin typeface="Arial Black" panose="020B0A04020102020204" pitchFamily="34" charset="0"/>
                <a:ea typeface="Times New Roman" panose="02020603050405020304" pitchFamily="18" charset="0"/>
              </a:rPr>
              <a:t>God Provided a Shepherd </a:t>
            </a:r>
            <a:endParaRPr lang="en-US" sz="2400" dirty="0">
              <a:effectLst/>
              <a:latin typeface="Arial Black" panose="020B0A04020102020204" pitchFamily="34" charset="0"/>
              <a:ea typeface="Times New Roman" panose="02020603050405020304" pitchFamily="18" charset="0"/>
            </a:endParaRPr>
          </a:p>
        </p:txBody>
      </p:sp>
      <p:sp>
        <p:nvSpPr>
          <p:cNvPr id="4099" name="Content Placeholder 2">
            <a:extLst>
              <a:ext uri="{FF2B5EF4-FFF2-40B4-BE49-F238E27FC236}">
                <a16:creationId xmlns:a16="http://schemas.microsoft.com/office/drawing/2014/main" id="{A44EECDA-29F8-753F-1690-5C93030C0C29}"/>
              </a:ext>
            </a:extLst>
          </p:cNvPr>
          <p:cNvSpPr>
            <a:spLocks noGrp="1"/>
          </p:cNvSpPr>
          <p:nvPr>
            <p:ph idx="1"/>
          </p:nvPr>
        </p:nvSpPr>
        <p:spPr/>
        <p:txBody>
          <a:bodyPr/>
          <a:lstStyle/>
          <a:p>
            <a:pPr marL="1600200" marR="0" lvl="3" indent="-228600">
              <a:buFont typeface="Symbol" panose="05050102010706020507" pitchFamily="18" charset="2"/>
              <a:buChar char=""/>
            </a:pPr>
            <a:r>
              <a:rPr lang="en-US" sz="2400" dirty="0">
                <a:solidFill>
                  <a:srgbClr val="000000"/>
                </a:solidFill>
                <a:effectLst/>
                <a:latin typeface="Arial Black" panose="020B0A04020102020204" pitchFamily="34" charset="0"/>
                <a:ea typeface="Times New Roman" panose="02020603050405020304" pitchFamily="18" charset="0"/>
              </a:rPr>
              <a:t>He came to take care of us. </a:t>
            </a:r>
            <a:endParaRPr lang="en-US" sz="24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tabLst>
                <a:tab pos="457200" algn="l"/>
              </a:tabLst>
            </a:pPr>
            <a:r>
              <a:rPr lang="en-US" sz="2400" dirty="0">
                <a:solidFill>
                  <a:srgbClr val="000000"/>
                </a:solidFill>
                <a:effectLst/>
                <a:latin typeface="Arial Black" panose="020B0A04020102020204" pitchFamily="34" charset="0"/>
                <a:ea typeface="Times New Roman" panose="02020603050405020304" pitchFamily="18" charset="0"/>
              </a:rPr>
              <a:t>To lead us. </a:t>
            </a:r>
            <a:endParaRPr lang="en-US" sz="24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tabLst>
                <a:tab pos="457200" algn="l"/>
              </a:tabLst>
            </a:pPr>
            <a:r>
              <a:rPr lang="en-US" sz="2400" dirty="0">
                <a:solidFill>
                  <a:srgbClr val="000000"/>
                </a:solidFill>
                <a:effectLst/>
                <a:latin typeface="Arial Black" panose="020B0A04020102020204" pitchFamily="34" charset="0"/>
                <a:ea typeface="Times New Roman" panose="02020603050405020304" pitchFamily="18" charset="0"/>
              </a:rPr>
              <a:t>To protect us. </a:t>
            </a:r>
            <a:endParaRPr lang="en-US" sz="24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tabLst>
                <a:tab pos="457200" algn="l"/>
              </a:tabLst>
            </a:pPr>
            <a:r>
              <a:rPr lang="en-US" sz="2400" dirty="0">
                <a:solidFill>
                  <a:srgbClr val="000000"/>
                </a:solidFill>
                <a:effectLst/>
                <a:latin typeface="Arial Black" panose="020B0A04020102020204" pitchFamily="34" charset="0"/>
                <a:ea typeface="Times New Roman" panose="02020603050405020304" pitchFamily="18" charset="0"/>
              </a:rPr>
              <a:t>To save us. </a:t>
            </a:r>
            <a:endParaRPr lang="en-US" sz="24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879842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2678C90-2EEE-3907-1CC5-F8DF41FF888D}"/>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50914A9C-02F2-25E6-9952-81B10B8F5035}"/>
              </a:ext>
            </a:extLst>
          </p:cNvPr>
          <p:cNvSpPr>
            <a:spLocks noGrp="1"/>
          </p:cNvSpPr>
          <p:nvPr>
            <p:ph type="title"/>
          </p:nvPr>
        </p:nvSpPr>
        <p:spPr/>
        <p:txBody>
          <a:bodyPr/>
          <a:lstStyle/>
          <a:p>
            <a:pPr marL="0" marR="0"/>
            <a:r>
              <a:rPr lang="en-US" sz="2400" b="1" dirty="0">
                <a:solidFill>
                  <a:srgbClr val="000000"/>
                </a:solidFill>
                <a:effectLst/>
                <a:latin typeface="Arial Black" panose="020B0A04020102020204" pitchFamily="34" charset="0"/>
                <a:ea typeface="Times New Roman" panose="02020603050405020304" pitchFamily="18" charset="0"/>
              </a:rPr>
              <a:t>1. God Provides Strength</a:t>
            </a:r>
            <a:endParaRPr lang="en-US" sz="2400" dirty="0">
              <a:effectLst/>
              <a:latin typeface="Arial Black" panose="020B0A04020102020204" pitchFamily="34" charset="0"/>
              <a:ea typeface="Times New Roman" panose="02020603050405020304" pitchFamily="18" charset="0"/>
            </a:endParaRPr>
          </a:p>
        </p:txBody>
      </p:sp>
      <p:sp>
        <p:nvSpPr>
          <p:cNvPr id="4099" name="Content Placeholder 2">
            <a:extLst>
              <a:ext uri="{FF2B5EF4-FFF2-40B4-BE49-F238E27FC236}">
                <a16:creationId xmlns:a16="http://schemas.microsoft.com/office/drawing/2014/main" id="{FBB0F1C3-D9DE-2198-5E47-AF3846859947}"/>
              </a:ext>
            </a:extLst>
          </p:cNvPr>
          <p:cNvSpPr>
            <a:spLocks noGrp="1"/>
          </p:cNvSpPr>
          <p:nvPr>
            <p:ph idx="1"/>
          </p:nvPr>
        </p:nvSpPr>
        <p:spPr>
          <a:xfrm>
            <a:off x="457200" y="971550"/>
            <a:ext cx="8229600" cy="3394075"/>
          </a:xfrm>
        </p:spPr>
        <p:txBody>
          <a:bodyPr/>
          <a:lstStyle/>
          <a:p>
            <a:pPr marL="0" marR="0"/>
            <a:r>
              <a:rPr lang="en-US" sz="2000" dirty="0">
                <a:solidFill>
                  <a:srgbClr val="000000"/>
                </a:solidFill>
                <a:effectLst/>
                <a:latin typeface="Arial Black" panose="020B0A04020102020204" pitchFamily="34" charset="0"/>
                <a:ea typeface="Times New Roman" panose="02020603050405020304" pitchFamily="18" charset="0"/>
              </a:rPr>
              <a:t>Micah said, </a:t>
            </a:r>
            <a:r>
              <a:rPr lang="en-US" sz="2000" b="1" dirty="0">
                <a:solidFill>
                  <a:srgbClr val="000000"/>
                </a:solidFill>
                <a:effectLst/>
                <a:latin typeface="Arial Black" panose="020B0A04020102020204" pitchFamily="34" charset="0"/>
                <a:ea typeface="Times New Roman" panose="02020603050405020304" pitchFamily="18" charset="0"/>
              </a:rPr>
              <a:t>(v. 4) He will stand and shepherd in the strength of the Lord.</a:t>
            </a:r>
            <a:r>
              <a:rPr lang="en-US" sz="2000" dirty="0">
                <a:solidFill>
                  <a:srgbClr val="000000"/>
                </a:solidFill>
                <a:effectLst/>
                <a:latin typeface="Arial Black" panose="020B0A04020102020204" pitchFamily="34" charset="0"/>
                <a:ea typeface="Times New Roman" panose="02020603050405020304" pitchFamily="18" charset="0"/>
              </a:rPr>
              <a:t> </a:t>
            </a:r>
            <a:endParaRPr lang="en-US" sz="2000" dirty="0">
              <a:effectLst/>
              <a:latin typeface="Arial Black" panose="020B0A04020102020204" pitchFamily="34" charset="0"/>
              <a:ea typeface="Times New Roman" panose="02020603050405020304" pitchFamily="18" charset="0"/>
            </a:endParaRPr>
          </a:p>
          <a:p>
            <a:pPr marL="0" marR="0"/>
            <a:r>
              <a:rPr lang="en-US" sz="2000" dirty="0">
                <a:solidFill>
                  <a:srgbClr val="000000"/>
                </a:solidFill>
                <a:effectLst/>
                <a:latin typeface="Arial Black" panose="020B0A04020102020204" pitchFamily="34" charset="0"/>
                <a:ea typeface="Times New Roman" panose="02020603050405020304" pitchFamily="18" charset="0"/>
              </a:rPr>
              <a:t>1 Peter 5:6-7 Therefore humble yourselves under the mighty hand of God, that He may exalt you in due time, 7 casting all your care upon Him, for He cares for you.</a:t>
            </a:r>
            <a:endParaRPr lang="en-US" sz="20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2000" dirty="0">
                <a:solidFill>
                  <a:srgbClr val="000000"/>
                </a:solidFill>
                <a:effectLst/>
                <a:latin typeface="Arial Black" panose="020B0A04020102020204" pitchFamily="34" charset="0"/>
                <a:ea typeface="Times New Roman" panose="02020603050405020304" pitchFamily="18" charset="0"/>
              </a:rPr>
              <a:t>He said he is able to do all of these things because he has learned to cast all his cares on Jesus.</a:t>
            </a:r>
            <a:endParaRPr lang="en-US" sz="20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2000" dirty="0">
                <a:solidFill>
                  <a:srgbClr val="000000"/>
                </a:solidFill>
                <a:effectLst/>
                <a:latin typeface="Arial Black" panose="020B0A04020102020204" pitchFamily="34" charset="0"/>
                <a:ea typeface="Times New Roman" panose="02020603050405020304" pitchFamily="18" charset="0"/>
              </a:rPr>
              <a:t>1 Corinthians 1:25 Because the foolishness of God is wiser than men, and the weakness of God is stronger than men.</a:t>
            </a:r>
            <a:endParaRPr lang="en-US" sz="2000" dirty="0">
              <a:effectLst/>
              <a:latin typeface="Arial Black" panose="020B0A04020102020204" pitchFamily="34" charset="0"/>
              <a:ea typeface="Times New Roman" panose="02020603050405020304" pitchFamily="18" charset="0"/>
            </a:endParaRPr>
          </a:p>
          <a:p>
            <a:pPr marL="342900" marR="0" lvl="0" indent="-342900">
              <a:buFont typeface="Symbol" panose="05050102010706020507" pitchFamily="18" charset="2"/>
              <a:buChar char=""/>
            </a:pPr>
            <a:r>
              <a:rPr lang="en-US" sz="2000" dirty="0">
                <a:solidFill>
                  <a:srgbClr val="000000"/>
                </a:solidFill>
                <a:effectLst/>
                <a:latin typeface="Arial Black" panose="020B0A04020102020204" pitchFamily="34" charset="0"/>
                <a:ea typeface="Times New Roman" panose="02020603050405020304" pitchFamily="18" charset="0"/>
              </a:rPr>
              <a:t>In Bob Weiland’s words, “</a:t>
            </a:r>
            <a:r>
              <a:rPr lang="en-US" sz="2000" b="1" dirty="0">
                <a:solidFill>
                  <a:srgbClr val="000000"/>
                </a:solidFill>
                <a:effectLst/>
                <a:latin typeface="Arial Black" panose="020B0A04020102020204" pitchFamily="34" charset="0"/>
                <a:ea typeface="Times New Roman" panose="02020603050405020304" pitchFamily="18" charset="0"/>
              </a:rPr>
              <a:t>I do the best I can to apply the Word of God to my life, because I know it works.”</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3125859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D2279A2D-DDD5-31D9-9652-92C2E76415BF}"/>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D65B74BD-7CCE-ED67-1941-C8C16E55670F}"/>
              </a:ext>
            </a:extLst>
          </p:cNvPr>
          <p:cNvSpPr>
            <a:spLocks noGrp="1"/>
          </p:cNvSpPr>
          <p:nvPr>
            <p:ph type="title"/>
          </p:nvPr>
        </p:nvSpPr>
        <p:spPr/>
        <p:txBody>
          <a:bodyPr/>
          <a:lstStyle/>
          <a:p>
            <a:r>
              <a:rPr lang="en-US" altLang="en-US" sz="2400" dirty="0">
                <a:latin typeface="Arial Black" panose="020B0A04020102020204" pitchFamily="34" charset="0"/>
              </a:rPr>
              <a:t>God’s Provision For Mankind</a:t>
            </a:r>
          </a:p>
        </p:txBody>
      </p:sp>
      <p:sp>
        <p:nvSpPr>
          <p:cNvPr id="4099" name="Content Placeholder 2">
            <a:extLst>
              <a:ext uri="{FF2B5EF4-FFF2-40B4-BE49-F238E27FC236}">
                <a16:creationId xmlns:a16="http://schemas.microsoft.com/office/drawing/2014/main" id="{393068B4-5C44-FE29-8F7E-6B8C438DB814}"/>
              </a:ext>
            </a:extLst>
          </p:cNvPr>
          <p:cNvSpPr>
            <a:spLocks noGrp="1"/>
          </p:cNvSpPr>
          <p:nvPr>
            <p:ph idx="1"/>
          </p:nvPr>
        </p:nvSpPr>
        <p:spPr/>
        <p:txBody>
          <a:bodyPr/>
          <a:lstStyle/>
          <a:p>
            <a:pPr marL="0" marR="0"/>
            <a:r>
              <a:rPr lang="en-US" sz="2400" b="1" dirty="0">
                <a:solidFill>
                  <a:srgbClr val="000000"/>
                </a:solidFill>
                <a:effectLst/>
                <a:latin typeface="Arial Black" panose="020B0A04020102020204" pitchFamily="34" charset="0"/>
                <a:ea typeface="Times New Roman" panose="02020603050405020304" pitchFamily="18" charset="0"/>
              </a:rPr>
              <a:t>“But see here, you who live in your own light and warm yourselves from your own fires and not from God’s; you will live among sorrows.” (Isaiah 50:11)</a:t>
            </a:r>
            <a:endParaRPr lang="en-US" sz="24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82474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30DC34C7-4040-144A-B942-3F0144C3B632}"/>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80934444-A8B3-DD26-C6F9-8A52E7016A8C}"/>
              </a:ext>
            </a:extLst>
          </p:cNvPr>
          <p:cNvSpPr>
            <a:spLocks noGrp="1"/>
          </p:cNvSpPr>
          <p:nvPr>
            <p:ph type="title"/>
          </p:nvPr>
        </p:nvSpPr>
        <p:spPr/>
        <p:txBody>
          <a:bodyPr/>
          <a:lstStyle/>
          <a:p>
            <a:pPr marL="0" marR="0"/>
            <a:r>
              <a:rPr lang="en-US" sz="2400" b="1" dirty="0">
                <a:solidFill>
                  <a:srgbClr val="000000"/>
                </a:solidFill>
                <a:effectLst/>
                <a:latin typeface="Arial Black" panose="020B0A04020102020204" pitchFamily="34" charset="0"/>
                <a:ea typeface="Times New Roman" panose="02020603050405020304" pitchFamily="18" charset="0"/>
              </a:rPr>
              <a:t>You have a shepherd, and you can live in his strength. </a:t>
            </a:r>
            <a:endParaRPr lang="en-US" sz="2400" dirty="0">
              <a:effectLst/>
              <a:latin typeface="Arial Black" panose="020B0A04020102020204" pitchFamily="34" charset="0"/>
              <a:ea typeface="Times New Roman" panose="02020603050405020304" pitchFamily="18" charset="0"/>
            </a:endParaRPr>
          </a:p>
        </p:txBody>
      </p:sp>
      <p:sp>
        <p:nvSpPr>
          <p:cNvPr id="4099" name="Content Placeholder 2">
            <a:extLst>
              <a:ext uri="{FF2B5EF4-FFF2-40B4-BE49-F238E27FC236}">
                <a16:creationId xmlns:a16="http://schemas.microsoft.com/office/drawing/2014/main" id="{84A357EE-5603-D37B-039B-55EA5132645A}"/>
              </a:ext>
            </a:extLst>
          </p:cNvPr>
          <p:cNvSpPr>
            <a:spLocks noGrp="1"/>
          </p:cNvSpPr>
          <p:nvPr>
            <p:ph idx="1"/>
          </p:nvPr>
        </p:nvSpPr>
        <p:spPr/>
        <p:txBody>
          <a:bodyPr/>
          <a:lstStyle/>
          <a:p>
            <a:pPr marL="0" marR="0"/>
            <a:r>
              <a:rPr lang="en-US" sz="2000" b="1" dirty="0">
                <a:solidFill>
                  <a:srgbClr val="000000"/>
                </a:solidFill>
                <a:effectLst/>
                <a:latin typeface="Arial Black" panose="020B0A04020102020204" pitchFamily="34" charset="0"/>
                <a:ea typeface="Times New Roman" panose="02020603050405020304" pitchFamily="18" charset="0"/>
              </a:rPr>
              <a:t>“But see here, you who live in your own light and warm yourselves from your own fires and not from God’s; you will live among sorrows.” (Isaiah 50:11)</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1421263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1EF86F8A-B29A-32C6-8E3F-C0421EE8C5A4}"/>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55418CED-AD7D-6F58-84EA-7E59AC15C581}"/>
              </a:ext>
            </a:extLst>
          </p:cNvPr>
          <p:cNvSpPr>
            <a:spLocks noGrp="1"/>
          </p:cNvSpPr>
          <p:nvPr>
            <p:ph type="title"/>
          </p:nvPr>
        </p:nvSpPr>
        <p:spPr/>
        <p:txBody>
          <a:bodyPr/>
          <a:lstStyle/>
          <a:p>
            <a:pPr marL="0" marR="0"/>
            <a:r>
              <a:rPr lang="en-US" sz="2400" b="1" dirty="0">
                <a:solidFill>
                  <a:srgbClr val="000000"/>
                </a:solidFill>
                <a:effectLst/>
                <a:latin typeface="Arial Black" panose="020B0A04020102020204" pitchFamily="34" charset="0"/>
                <a:ea typeface="Times New Roman" panose="02020603050405020304" pitchFamily="18" charset="0"/>
              </a:rPr>
              <a:t>2. God Provides Security</a:t>
            </a:r>
            <a:endParaRPr lang="en-US" sz="2400" dirty="0">
              <a:effectLst/>
              <a:latin typeface="Arial Black" panose="020B0A04020102020204" pitchFamily="34" charset="0"/>
              <a:ea typeface="Times New Roman" panose="02020603050405020304" pitchFamily="18" charset="0"/>
            </a:endParaRPr>
          </a:p>
        </p:txBody>
      </p:sp>
      <p:sp>
        <p:nvSpPr>
          <p:cNvPr id="4099" name="Content Placeholder 2">
            <a:extLst>
              <a:ext uri="{FF2B5EF4-FFF2-40B4-BE49-F238E27FC236}">
                <a16:creationId xmlns:a16="http://schemas.microsoft.com/office/drawing/2014/main" id="{36AA857F-AF13-4169-11F7-F5E58C7C5470}"/>
              </a:ext>
            </a:extLst>
          </p:cNvPr>
          <p:cNvSpPr>
            <a:spLocks noGrp="1"/>
          </p:cNvSpPr>
          <p:nvPr>
            <p:ph idx="1"/>
          </p:nvPr>
        </p:nvSpPr>
        <p:spPr/>
        <p:txBody>
          <a:bodyPr/>
          <a:lstStyle/>
          <a:p>
            <a:pPr marL="0" marR="0"/>
            <a:r>
              <a:rPr lang="en-US" sz="2000" b="1" dirty="0">
                <a:solidFill>
                  <a:srgbClr val="000000"/>
                </a:solidFill>
                <a:effectLst/>
                <a:latin typeface="Arial Black" panose="020B0A04020102020204" pitchFamily="34" charset="0"/>
                <a:ea typeface="Times New Roman" panose="02020603050405020304" pitchFamily="18" charset="0"/>
              </a:rPr>
              <a:t>We can’t depend on the world to offer security, because it doesn’t have it to give. Micah said, (v. 4) And they [his flock] will live securely, for then his greatness will reach to the ends of the earth.</a:t>
            </a:r>
            <a:endParaRPr lang="en-US" sz="2000" dirty="0">
              <a:effectLst/>
              <a:latin typeface="Arial Black" panose="020B0A04020102020204" pitchFamily="34" charset="0"/>
              <a:ea typeface="Times New Roman" panose="02020603050405020304" pitchFamily="18" charset="0"/>
            </a:endParaRPr>
          </a:p>
          <a:p>
            <a:pPr marL="0" marR="0" indent="0">
              <a:buNone/>
            </a:pPr>
            <a:endParaRPr lang="en-US" sz="1800" b="1" dirty="0">
              <a:solidFill>
                <a:srgbClr val="0F476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altLang="en-US" dirty="0"/>
          </a:p>
        </p:txBody>
      </p:sp>
    </p:spTree>
    <p:extLst>
      <p:ext uri="{BB962C8B-B14F-4D97-AF65-F5344CB8AC3E}">
        <p14:creationId xmlns:p14="http://schemas.microsoft.com/office/powerpoint/2010/main" val="336583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1045</Words>
  <Application>Microsoft Office PowerPoint</Application>
  <PresentationFormat>On-screen Show (16:9)</PresentationFormat>
  <Paragraphs>54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Symbol</vt:lpstr>
      <vt:lpstr>Times New Roman</vt:lpstr>
      <vt:lpstr>Office Theme</vt:lpstr>
      <vt:lpstr>PowerPoint Presentation</vt:lpstr>
      <vt:lpstr>God’s Provision for Mankind - Micah 5:2-5 Sunday, December 29, 2024</vt:lpstr>
      <vt:lpstr>Providence is the foreseeing care and guidance of God.</vt:lpstr>
      <vt:lpstr>God’s Provision For Mankind</vt:lpstr>
      <vt:lpstr>God Provided a Shepherd </vt:lpstr>
      <vt:lpstr>1. God Provides Strength</vt:lpstr>
      <vt:lpstr>God’s Provision For Mankind</vt:lpstr>
      <vt:lpstr>You have a shepherd, and you can live in his strength. </vt:lpstr>
      <vt:lpstr>2. God Provides Security</vt:lpstr>
      <vt:lpstr>God’s Provision For Mankind</vt:lpstr>
      <vt:lpstr>God’s Provision For Mankind</vt:lpstr>
      <vt:lpstr>God’s Provision For Mankind</vt:lpstr>
      <vt:lpstr>God’s Provision For Mankind</vt:lpstr>
      <vt:lpstr>God’s Provision For Mankind</vt:lpstr>
      <vt:lpstr>God’s Provision For Mankind</vt:lpstr>
      <vt:lpstr>God’s Provision For Mankind</vt:lpstr>
      <vt:lpstr>God’s Provision For Mankind</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Janet Cook</cp:lastModifiedBy>
  <cp:revision>16</cp:revision>
  <dcterms:created xsi:type="dcterms:W3CDTF">2012-03-29T18:48:47Z</dcterms:created>
  <dcterms:modified xsi:type="dcterms:W3CDTF">2024-12-28T16:01:15Z</dcterms:modified>
</cp:coreProperties>
</file>